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289" r:id="rId3"/>
    <p:sldId id="294" r:id="rId4"/>
    <p:sldId id="287" r:id="rId5"/>
    <p:sldId id="267" r:id="rId6"/>
    <p:sldId id="269" r:id="rId7"/>
    <p:sldId id="275" r:id="rId8"/>
    <p:sldId id="277" r:id="rId9"/>
    <p:sldId id="30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CCFF"/>
    <a:srgbClr val="FFCCFF"/>
    <a:srgbClr val="66FFFF"/>
    <a:srgbClr val="99FF99"/>
    <a:srgbClr val="FFFF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16932D-9298-41F9-9508-7BD04561C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10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83A5BA-9965-451E-8895-70BD112EC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80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D045E-8DE0-4B5F-9937-3A1FCE8AAA97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AD7EF-9115-4B8D-A406-D1A3AD67F9F4}" type="slidenum">
              <a:rPr lang="en-US"/>
              <a:pPr/>
              <a:t>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9710E-23BB-4879-AD83-D685B7678E34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40308-9858-4D56-8A30-2E2223632A91}" type="slidenum">
              <a:rPr lang="en-US"/>
              <a:pPr/>
              <a:t>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B6F57-A6C3-45D2-9B7D-A12596BD58C1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4A9F2-F00F-4EF0-8128-C0B95371C1EC}" type="slidenum">
              <a:rPr lang="en-US"/>
              <a:pPr/>
              <a:t>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DADA2-1DDD-4013-B66D-A5259BD062D2}" type="slidenum">
              <a:rPr lang="en-US"/>
              <a:pPr/>
              <a:t>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A272F-98F8-4748-A316-0826C32DDB26}" type="slidenum">
              <a:rPr lang="en-US"/>
              <a:pPr/>
              <a:t>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FFDB-BFEF-4C47-A828-3013C1EE3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0A35-AC2A-43CB-8846-E5AF43AF2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49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51637-CFDE-4F85-9B53-856C4072B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13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B50AF-CA37-4523-BB62-29B9C44B7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6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FEE73-3BD3-439B-9106-DCBB630195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16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6105-A1EB-4D35-86B9-5C5750A34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65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DC4BB-A859-4DA4-8A4D-6BE04EFC1E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8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EB69-1BD8-406B-B010-5726703026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11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0CC6-D9C0-4DF6-B572-4219E48B2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31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F79C8-44F2-429C-A2A3-FBC6B098E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06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7BCB1-4CA3-4C72-A913-139EDBEAF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74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F25545-97EB-4AEB-8557-36C4A18B84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ictur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895600" y="4343400"/>
            <a:ext cx="3643313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</a:t>
            </a:r>
            <a:r>
              <a:rPr lang="vi-VN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:</a:t>
            </a:r>
            <a:r>
              <a:rPr lang="en-US" sz="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Chính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tả</a:t>
            </a:r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3079" name="Picture 6" descr="logo viet hung 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143000" y="4953000"/>
            <a:ext cx="487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+mj-lt"/>
                <a:cs typeface="+mj-lt"/>
              </a:rPr>
              <a:t>Bµi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+mj-lt"/>
                <a:cs typeface="+mj-lt"/>
              </a:rPr>
              <a:t> </a:t>
            </a:r>
            <a:r>
              <a:rPr lang="vi-VN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: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 pitchFamily="34" charset="0"/>
                <a:ea typeface="+mj-lt"/>
                <a:cs typeface="+mj-lt"/>
              </a:rPr>
              <a:t> </a:t>
            </a:r>
            <a:r>
              <a:rPr lang="en-US" sz="900" b="1" dirty="0" err="1" smtClean="0">
                <a:solidFill>
                  <a:srgbClr val="FF0000"/>
                </a:solidFill>
                <a:latin typeface=".VnAvant" pitchFamily="34" charset="0"/>
              </a:rPr>
              <a:t>Bµn</a:t>
            </a:r>
            <a:r>
              <a:rPr lang="en-US" sz="9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00" b="1" dirty="0" err="1" smtClean="0">
                <a:solidFill>
                  <a:srgbClr val="FF0000"/>
                </a:solidFill>
                <a:latin typeface=".VnAvant" pitchFamily="34" charset="0"/>
              </a:rPr>
              <a:t>tay</a:t>
            </a:r>
            <a:r>
              <a:rPr lang="en-US" sz="9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900" b="1" dirty="0" err="1" smtClean="0">
                <a:solidFill>
                  <a:srgbClr val="FF0000"/>
                </a:solidFill>
                <a:latin typeface=".VnAvant" pitchFamily="34" charset="0"/>
              </a:rPr>
              <a:t>mÑ</a:t>
            </a:r>
            <a:endParaRPr lang="en-US" sz="9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 eaLnBrk="0" hangingPunct="0">
              <a:defRPr/>
            </a:pPr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Avant" pitchFamily="34" charset="0"/>
              <a:ea typeface="+mj-lt"/>
              <a:cs typeface="+mj-lt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714625" y="1201738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Bµn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tay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mÑ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76200" y="2530475"/>
            <a:ext cx="91440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.VnAvant" pitchFamily="34" charset="0"/>
              </a:rPr>
              <a:t>    </a:t>
            </a: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H»ng ngµy, ®«i bµn tay cña mÑ ph¶i lµm biÕt bao nhiªu lµ viÖc.</a:t>
            </a:r>
          </a:p>
          <a:p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    §i lµm vÒ, mÑ l¹i ®i chî, nÊu c¬m. MÑ cßn t¾m cho em bÐ, giÆt mét chËu t· lãt ®Çy.</a:t>
            </a:r>
          </a:p>
          <a:p>
            <a:r>
              <a:rPr lang="en-US" sz="4400" b="1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endParaRPr lang="en-US" sz="44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6098" name="Picture 18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638" y="609600"/>
            <a:ext cx="2646362" cy="18811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/>
      <p:bldP spid="460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2714625" y="1201738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Bµn tay mÑ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76200" y="2286000"/>
            <a:ext cx="91440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  <a:latin typeface=".VnAvant" pitchFamily="34" charset="0"/>
              </a:rPr>
              <a:t>    </a:t>
            </a: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H»ng ngµy, ®«i bµn tay cña mÑ ph¶i lµm biÕt bao nhiªu lµ viÖc.</a:t>
            </a:r>
          </a:p>
          <a:p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    §i lµm vÒ, mÑ l¹i ®i chî, nÊu c¬m. MÑ cßn t¾m cho em bÐ, giÆt mét chËu t· lãt ®Çy</a:t>
            </a:r>
          </a:p>
          <a:p>
            <a:r>
              <a:rPr lang="en-US" sz="4400" b="1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endParaRPr lang="en-US" sz="4400" b="1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52262" name="Group 38"/>
          <p:cNvGrpSpPr>
            <a:grpSpLocks/>
          </p:cNvGrpSpPr>
          <p:nvPr/>
        </p:nvGrpSpPr>
        <p:grpSpPr bwMode="auto">
          <a:xfrm>
            <a:off x="685800" y="1066800"/>
            <a:ext cx="1600200" cy="990600"/>
            <a:chOff x="768" y="192"/>
            <a:chExt cx="4512" cy="3456"/>
          </a:xfrm>
        </p:grpSpPr>
        <p:sp>
          <p:nvSpPr>
            <p:cNvPr id="52263" name="Rectangle 2"/>
            <p:cNvSpPr>
              <a:spLocks noChangeArrowheads="1"/>
            </p:cNvSpPr>
            <p:nvPr/>
          </p:nvSpPr>
          <p:spPr bwMode="auto">
            <a:xfrm>
              <a:off x="768" y="1104"/>
              <a:ext cx="3504" cy="2544"/>
            </a:xfrm>
            <a:prstGeom prst="rect">
              <a:avLst/>
            </a:prstGeom>
            <a:solidFill>
              <a:srgbClr val="003399"/>
            </a:solidFill>
            <a:ln w="762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52264" name="Rectangle 5"/>
            <p:cNvSpPr>
              <a:spLocks noChangeArrowheads="1"/>
            </p:cNvSpPr>
            <p:nvPr/>
          </p:nvSpPr>
          <p:spPr bwMode="auto">
            <a:xfrm>
              <a:off x="4464" y="1008"/>
              <a:ext cx="8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52265" name="Rectangle 6"/>
            <p:cNvSpPr>
              <a:spLocks noChangeArrowheads="1"/>
            </p:cNvSpPr>
            <p:nvPr/>
          </p:nvSpPr>
          <p:spPr bwMode="auto">
            <a:xfrm rot="-3389626">
              <a:off x="4056" y="504"/>
              <a:ext cx="81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vi-VN" sz="2400">
                <a:latin typeface="Times New Roman" pitchFamily="18" charset="0"/>
              </a:endParaRPr>
            </a:p>
          </p:txBody>
        </p:sp>
      </p:grp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619125" y="229235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  <a:latin typeface=".VnAvant" pitchFamily="34" charset="0"/>
              </a:rPr>
              <a:t>H»ng ngµy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3486150" y="28956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  <a:latin typeface=".VnAvant" pitchFamily="34" charset="0"/>
              </a:rPr>
              <a:t>bao nhiªu</a:t>
            </a:r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7620000" y="41021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  <a:latin typeface=".VnAvant" pitchFamily="34" charset="0"/>
              </a:rPr>
              <a:t>giÆt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6761163" y="349885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  <a:latin typeface=".VnAvant" pitchFamily="34" charset="0"/>
              </a:rPr>
              <a:t>nÊu</a:t>
            </a:r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61913" y="4129088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  <a:latin typeface=".VnAvant" pitchFamily="34" charset="0"/>
              </a:rPr>
              <a:t>c¬m</a:t>
            </a:r>
          </a:p>
        </p:txBody>
      </p:sp>
      <p:sp>
        <p:nvSpPr>
          <p:cNvPr id="52271" name="Text Box 47"/>
          <p:cNvSpPr txBox="1">
            <a:spLocks noChangeArrowheads="1"/>
          </p:cNvSpPr>
          <p:nvPr/>
        </p:nvSpPr>
        <p:spPr bwMode="auto">
          <a:xfrm>
            <a:off x="2582863" y="47244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  <a:latin typeface=".VnAvant" pitchFamily="34" charset="0"/>
              </a:rPr>
              <a:t>t· lãt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6" grpId="0"/>
      <p:bldP spid="52267" grpId="0"/>
      <p:bldP spid="52268" grpId="0"/>
      <p:bldP spid="52269" grpId="0"/>
      <p:bldP spid="52270" grpId="0"/>
      <p:bldP spid="52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685800" y="838200"/>
            <a:ext cx="669925" cy="615950"/>
            <a:chOff x="3859" y="3011"/>
            <a:chExt cx="862" cy="792"/>
          </a:xfrm>
        </p:grpSpPr>
        <p:sp>
          <p:nvSpPr>
            <p:cNvPr id="44038" name="AutoShape 6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039" name="AutoShape 7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2667000" y="609600"/>
            <a:ext cx="669925" cy="615950"/>
            <a:chOff x="3859" y="3011"/>
            <a:chExt cx="862" cy="792"/>
          </a:xfrm>
        </p:grpSpPr>
        <p:sp>
          <p:nvSpPr>
            <p:cNvPr id="44041" name="AutoShape 9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7772400" y="304800"/>
            <a:ext cx="669925" cy="615950"/>
            <a:chOff x="3859" y="3011"/>
            <a:chExt cx="862" cy="792"/>
          </a:xfrm>
        </p:grpSpPr>
        <p:sp>
          <p:nvSpPr>
            <p:cNvPr id="44044" name="AutoShape 12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045" name="AutoShape 13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8229600" y="2133600"/>
            <a:ext cx="669925" cy="615950"/>
            <a:chOff x="3859" y="3011"/>
            <a:chExt cx="862" cy="792"/>
          </a:xfrm>
        </p:grpSpPr>
        <p:sp>
          <p:nvSpPr>
            <p:cNvPr id="44047" name="AutoShape 15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048" name="AutoShape 16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5105400" y="838200"/>
            <a:ext cx="669925" cy="615950"/>
            <a:chOff x="3859" y="3011"/>
            <a:chExt cx="862" cy="792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051" name="AutoShape 19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304800" y="2057400"/>
            <a:ext cx="669925" cy="615950"/>
            <a:chOff x="3859" y="3011"/>
            <a:chExt cx="862" cy="792"/>
          </a:xfrm>
        </p:grpSpPr>
        <p:sp>
          <p:nvSpPr>
            <p:cNvPr id="44053" name="AutoShape 21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4054" name="AutoShape 22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00CC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FF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4055" name="WordArt 23"/>
          <p:cNvSpPr>
            <a:spLocks noChangeArrowheads="1" noChangeShapeType="1" noTextEdit="1"/>
          </p:cNvSpPr>
          <p:nvPr/>
        </p:nvSpPr>
        <p:spPr bwMode="auto">
          <a:xfrm>
            <a:off x="1609725" y="1700213"/>
            <a:ext cx="6096000" cy="16525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Thư  giãn</a:t>
            </a:r>
            <a:endParaRPr lang="vi-VN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56" name="Picture 24" descr="vo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94075"/>
            <a:ext cx="32766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3013"/>
            <a:ext cx="8839200" cy="38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3" name="Rectangle 24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21754" name="Picture 250" descr="truong ho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756" name="Rectangle 252"/>
          <p:cNvSpPr>
            <a:spLocks noChangeArrowheads="1"/>
          </p:cNvSpPr>
          <p:nvPr/>
        </p:nvSpPr>
        <p:spPr bwMode="auto">
          <a:xfrm>
            <a:off x="3222625" y="5235575"/>
            <a:ext cx="838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757" name="Text Box 253"/>
          <p:cNvSpPr txBox="1">
            <a:spLocks noChangeArrowheads="1"/>
          </p:cNvSpPr>
          <p:nvPr/>
        </p:nvSpPr>
        <p:spPr bwMode="auto">
          <a:xfrm>
            <a:off x="3200400" y="5119688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FF"/>
                </a:solidFill>
                <a:latin typeface=".VnAvant" pitchFamily="34" charset="0"/>
              </a:rPr>
              <a:t>Tr­êng</a:t>
            </a:r>
          </a:p>
        </p:txBody>
      </p:sp>
      <p:sp>
        <p:nvSpPr>
          <p:cNvPr id="21759" name="Rectangle 255"/>
          <p:cNvSpPr>
            <a:spLocks noChangeArrowheads="1"/>
          </p:cNvSpPr>
          <p:nvPr/>
        </p:nvSpPr>
        <p:spPr bwMode="auto">
          <a:xfrm>
            <a:off x="1676400" y="4648200"/>
            <a:ext cx="5791200" cy="2209800"/>
          </a:xfrm>
          <a:prstGeom prst="rect">
            <a:avLst/>
          </a:prstGeom>
          <a:solidFill>
            <a:srgbClr val="00CCFF"/>
          </a:solidFill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761" name="WordArt 257"/>
          <p:cNvSpPr>
            <a:spLocks noChangeArrowheads="1" noChangeShapeType="1" noTextEdit="1"/>
          </p:cNvSpPr>
          <p:nvPr/>
        </p:nvSpPr>
        <p:spPr bwMode="auto">
          <a:xfrm>
            <a:off x="1752600" y="2667000"/>
            <a:ext cx="5410200" cy="16525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vi-VN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" descr="KITTY"/>
          <p:cNvPicPr>
            <a:picLocks noChangeAspect="1" noChangeArrowheads="1" noCrop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600575"/>
            <a:ext cx="24384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7200" y="54102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.VnVogue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81000" y="381000"/>
            <a:ext cx="662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§iÒn vÇn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an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hay</a:t>
            </a:r>
            <a:r>
              <a:rPr lang="en-US" sz="4800" b="1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at </a:t>
            </a: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30733" name="Picture 1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6576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4" name="Picture 14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505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577850" y="4800600"/>
            <a:ext cx="556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kÐo ®…….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292350" y="4768850"/>
            <a:ext cx="1339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an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562600" y="4787900"/>
            <a:ext cx="556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t…  </a:t>
            </a:r>
            <a:r>
              <a:rPr lang="en-US" sz="4800" b="1" smtClean="0">
                <a:solidFill>
                  <a:schemeClr val="tx2"/>
                </a:solidFill>
                <a:latin typeface=".VnAvant" pitchFamily="34" charset="0"/>
              </a:rPr>
              <a:t>n­ưíc</a:t>
            </a:r>
            <a:endParaRPr lang="en-US" sz="4800" b="1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746750" y="4800600"/>
            <a:ext cx="1339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at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6019800" y="4953000"/>
            <a:ext cx="152400" cy="85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514600" y="4953000"/>
            <a:ext cx="152400" cy="444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/>
      <p:bldP spid="307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7200" y="90488"/>
            <a:ext cx="8686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.VnAvant" pitchFamily="34" charset="0"/>
              </a:rPr>
              <a:t>§iÒn ch÷: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g</a:t>
            </a:r>
            <a:r>
              <a:rPr lang="en-US" sz="4800" b="1">
                <a:latin typeface=".VnAvant" pitchFamily="34" charset="0"/>
              </a:rPr>
              <a:t> hay </a:t>
            </a:r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gh </a:t>
            </a:r>
            <a:r>
              <a:rPr lang="en-US" sz="4800" b="1">
                <a:solidFill>
                  <a:schemeClr val="tx2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32780" name="Picture 1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429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7613"/>
            <a:ext cx="3581400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57200" y="4267200"/>
            <a:ext cx="297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.VnAvant" pitchFamily="34" charset="0"/>
              </a:rPr>
              <a:t>nhµ ...a</a:t>
            </a:r>
            <a:endParaRPr lang="en-US" sz="4800" b="1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791200" y="4286250"/>
            <a:ext cx="297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.VnAvant" pitchFamily="34" charset="0"/>
              </a:rPr>
              <a:t>c¸i …Õ</a:t>
            </a:r>
            <a:endParaRPr lang="en-US" sz="4800" b="1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844675" y="42672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753225" y="4254500"/>
            <a:ext cx="114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gh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  <p:bldP spid="327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58377" name="Picture 9" descr="ngay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2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5419725" y="609600"/>
            <a:ext cx="3657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99FF99"/>
              </a:solidFill>
              <a:effectLst>
                <a:outerShdw dist="125724" dir="18900000" algn="ctr" rotWithShape="0">
                  <a:srgbClr val="000099"/>
                </a:outerShdw>
              </a:effectLst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33400" y="4038600"/>
            <a:ext cx="9144000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  <a:latin typeface=".VnAvant" pitchFamily="34" charset="0"/>
              </a:rPr>
              <a:t>    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-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ViÕt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l¹i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c¸c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ch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÷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viÕt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sai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trong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bµi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   -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ChuÈn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bÞ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bµi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sau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: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C¸i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3500" b="1" dirty="0" err="1">
                <a:solidFill>
                  <a:srgbClr val="FF3300"/>
                </a:solidFill>
                <a:latin typeface=".VnAvant" pitchFamily="34" charset="0"/>
              </a:rPr>
              <a:t>Bèng</a:t>
            </a:r>
            <a:r>
              <a:rPr lang="en-US" sz="3500" b="1" dirty="0">
                <a:solidFill>
                  <a:srgbClr val="FF3300"/>
                </a:solidFill>
                <a:latin typeface=".VnAvant" pitchFamily="34" charset="0"/>
              </a:rPr>
              <a:t>.</a:t>
            </a:r>
            <a:endParaRPr lang="en-US" sz="3500" b="1" dirty="0">
              <a:solidFill>
                <a:srgbClr val="FF3300"/>
              </a:solidFill>
            </a:endParaRPr>
          </a:p>
          <a:p>
            <a:endParaRPr lang="en-US" sz="35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208</Words>
  <Application>Microsoft Office PowerPoint</Application>
  <PresentationFormat>On-screen Show (4:3)</PresentationFormat>
  <Paragraphs>42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Hoan Cau JSC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 Trong Nghia</dc:creator>
  <cp:lastModifiedBy>Tran Nhu Huy</cp:lastModifiedBy>
  <cp:revision>18</cp:revision>
  <dcterms:created xsi:type="dcterms:W3CDTF">2003-02-12T07:22:41Z</dcterms:created>
  <dcterms:modified xsi:type="dcterms:W3CDTF">2017-03-05T14:51:25Z</dcterms:modified>
</cp:coreProperties>
</file>